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60" r:id="rId5"/>
    <p:sldId id="259" r:id="rId6"/>
  </p:sldIdLst>
  <p:sldSz cx="10680700" cy="7556500"/>
  <p:notesSz cx="10680700" cy="75565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608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046D77-4646-47F1-BED3-B462FA7AF710}" type="datetimeFigureOut">
              <a:rPr lang="ko-KR" altLang="en-US" smtClean="0"/>
              <a:t>2026-07-03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C5F1A-4838-484E-8475-A52925BB8E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8375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79334" y="1259674"/>
            <a:ext cx="8657590" cy="4118776"/>
            <a:chOff x="1079334" y="1259674"/>
            <a:chExt cx="8657590" cy="350392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9334" y="1259674"/>
              <a:ext cx="8657513" cy="350330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377884" y="1780603"/>
              <a:ext cx="1256030" cy="438784"/>
            </a:xfrm>
            <a:custGeom>
              <a:avLst/>
              <a:gdLst/>
              <a:ahLst/>
              <a:cxnLst/>
              <a:rect l="l" t="t" r="r" b="b"/>
              <a:pathLst>
                <a:path w="1256029" h="438785">
                  <a:moveTo>
                    <a:pt x="0" y="0"/>
                  </a:moveTo>
                  <a:lnTo>
                    <a:pt x="1255928" y="0"/>
                  </a:lnTo>
                  <a:lnTo>
                    <a:pt x="1255928" y="438670"/>
                  </a:lnTo>
                  <a:lnTo>
                    <a:pt x="0" y="438670"/>
                  </a:lnTo>
                  <a:lnTo>
                    <a:pt x="0" y="0"/>
                  </a:lnTo>
                  <a:close/>
                </a:path>
              </a:pathLst>
            </a:custGeom>
            <a:ln w="36537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D1CC7182-CEE6-2D3F-E694-E1292479687D}"/>
              </a:ext>
            </a:extLst>
          </p:cNvPr>
          <p:cNvSpPr txBox="1"/>
          <p:nvPr/>
        </p:nvSpPr>
        <p:spPr>
          <a:xfrm>
            <a:off x="3633914" y="1259674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</a:rPr>
              <a:t>선 로그인 필수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로그인 후 </a:t>
            </a:r>
            <a:r>
              <a:rPr lang="ko-KR" altLang="en-US" dirty="0" err="1">
                <a:solidFill>
                  <a:srgbClr val="FF0000"/>
                </a:solidFill>
              </a:rPr>
              <a:t>일경험</a:t>
            </a:r>
            <a:r>
              <a:rPr lang="ko-KR" altLang="en-US" dirty="0">
                <a:solidFill>
                  <a:srgbClr val="FF0000"/>
                </a:solidFill>
              </a:rPr>
              <a:t> 프로그램 클릭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9750" y="1462252"/>
            <a:ext cx="9296400" cy="3992398"/>
            <a:chOff x="1079334" y="1462252"/>
            <a:chExt cx="8452485" cy="37776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9334" y="1462252"/>
              <a:ext cx="8452002" cy="377748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094901" y="3274834"/>
              <a:ext cx="556260" cy="219710"/>
            </a:xfrm>
            <a:custGeom>
              <a:avLst/>
              <a:gdLst/>
              <a:ahLst/>
              <a:cxnLst/>
              <a:rect l="l" t="t" r="r" b="b"/>
              <a:pathLst>
                <a:path w="556260" h="219710">
                  <a:moveTo>
                    <a:pt x="0" y="0"/>
                  </a:moveTo>
                  <a:lnTo>
                    <a:pt x="555663" y="0"/>
                  </a:lnTo>
                  <a:lnTo>
                    <a:pt x="555663" y="219341"/>
                  </a:lnTo>
                  <a:lnTo>
                    <a:pt x="0" y="219341"/>
                  </a:lnTo>
                  <a:lnTo>
                    <a:pt x="0" y="0"/>
                  </a:lnTo>
                  <a:close/>
                </a:path>
              </a:pathLst>
            </a:custGeom>
            <a:ln w="36537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84E5CAB-8FC3-01C7-F7EB-5762F8222731}"/>
              </a:ext>
            </a:extLst>
          </p:cNvPr>
          <p:cNvSpPr txBox="1"/>
          <p:nvPr/>
        </p:nvSpPr>
        <p:spPr>
          <a:xfrm>
            <a:off x="264478" y="3589119"/>
            <a:ext cx="2637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solidFill>
                  <a:srgbClr val="FF0000"/>
                </a:solidFill>
              </a:rPr>
              <a:t>일경험</a:t>
            </a:r>
            <a:r>
              <a:rPr lang="ko-KR" altLang="en-US" dirty="0">
                <a:solidFill>
                  <a:srgbClr val="FF0000"/>
                </a:solidFill>
              </a:rPr>
              <a:t> 프로그램 탭에서 운영기관 클릭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79334" y="1462252"/>
            <a:ext cx="9058275" cy="4684395"/>
            <a:chOff x="1079334" y="1462252"/>
            <a:chExt cx="9058275" cy="46843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9334" y="1462252"/>
              <a:ext cx="9057894" cy="468378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577664" y="3993781"/>
              <a:ext cx="5201920" cy="1927225"/>
            </a:xfrm>
            <a:custGeom>
              <a:avLst/>
              <a:gdLst/>
              <a:ahLst/>
              <a:cxnLst/>
              <a:rect l="l" t="t" r="r" b="b"/>
              <a:pathLst>
                <a:path w="5201920" h="1927225">
                  <a:moveTo>
                    <a:pt x="0" y="0"/>
                  </a:moveTo>
                  <a:lnTo>
                    <a:pt x="1153921" y="0"/>
                  </a:lnTo>
                  <a:lnTo>
                    <a:pt x="1153921" y="662584"/>
                  </a:lnTo>
                  <a:lnTo>
                    <a:pt x="0" y="662584"/>
                  </a:lnTo>
                  <a:lnTo>
                    <a:pt x="0" y="0"/>
                  </a:lnTo>
                  <a:close/>
                </a:path>
                <a:path w="5201920" h="1927225">
                  <a:moveTo>
                    <a:pt x="4271670" y="1334300"/>
                  </a:moveTo>
                  <a:lnTo>
                    <a:pt x="5201818" y="1334300"/>
                  </a:lnTo>
                  <a:lnTo>
                    <a:pt x="5201818" y="1926818"/>
                  </a:lnTo>
                  <a:lnTo>
                    <a:pt x="4271670" y="1926818"/>
                  </a:lnTo>
                  <a:lnTo>
                    <a:pt x="4271670" y="1334300"/>
                  </a:lnTo>
                  <a:close/>
                </a:path>
              </a:pathLst>
            </a:custGeom>
            <a:ln w="36537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9A31BCB-8E27-9B5B-C313-0D2D3D8B92E8}"/>
              </a:ext>
            </a:extLst>
          </p:cNvPr>
          <p:cNvSpPr txBox="1"/>
          <p:nvPr/>
        </p:nvSpPr>
        <p:spPr>
          <a:xfrm>
            <a:off x="5597046" y="3042050"/>
            <a:ext cx="2667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</a:rPr>
              <a:t>인턴형 선택 후 운영기관명 </a:t>
            </a:r>
            <a:r>
              <a:rPr lang="en-US" altLang="ko-KR" dirty="0">
                <a:solidFill>
                  <a:schemeClr val="tx1"/>
                </a:solidFill>
              </a:rPr>
              <a:t>‘</a:t>
            </a:r>
            <a:r>
              <a:rPr lang="ko-KR" altLang="en-US" dirty="0" err="1">
                <a:solidFill>
                  <a:schemeClr val="tx1"/>
                </a:solidFill>
              </a:rPr>
              <a:t>행복인디제이</a:t>
            </a:r>
            <a:r>
              <a:rPr lang="en-US" altLang="ko-KR" dirty="0">
                <a:solidFill>
                  <a:schemeClr val="tx1"/>
                </a:solidFill>
              </a:rPr>
              <a:t>’ </a:t>
            </a:r>
            <a:r>
              <a:rPr lang="ko-KR" altLang="en-US" dirty="0">
                <a:solidFill>
                  <a:srgbClr val="FF0000"/>
                </a:solidFill>
              </a:rPr>
              <a:t>검색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79334" y="1259674"/>
            <a:ext cx="8248015" cy="5087620"/>
            <a:chOff x="1079334" y="1259674"/>
            <a:chExt cx="8248015" cy="50876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9334" y="1259674"/>
              <a:ext cx="8248015" cy="508741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383498" y="5445366"/>
              <a:ext cx="811530" cy="354965"/>
            </a:xfrm>
            <a:custGeom>
              <a:avLst/>
              <a:gdLst/>
              <a:ahLst/>
              <a:cxnLst/>
              <a:rect l="l" t="t" r="r" b="b"/>
              <a:pathLst>
                <a:path w="811529" h="354964">
                  <a:moveTo>
                    <a:pt x="0" y="0"/>
                  </a:moveTo>
                  <a:lnTo>
                    <a:pt x="811402" y="0"/>
                  </a:lnTo>
                  <a:lnTo>
                    <a:pt x="811402" y="354901"/>
                  </a:lnTo>
                  <a:lnTo>
                    <a:pt x="0" y="354901"/>
                  </a:lnTo>
                  <a:lnTo>
                    <a:pt x="0" y="0"/>
                  </a:lnTo>
                  <a:close/>
                </a:path>
              </a:pathLst>
            </a:custGeom>
            <a:ln w="36537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5266E4E3-73E3-D73C-FF36-70090E4974A1}"/>
              </a:ext>
            </a:extLst>
          </p:cNvPr>
          <p:cNvSpPr txBox="1"/>
          <p:nvPr/>
        </p:nvSpPr>
        <p:spPr>
          <a:xfrm>
            <a:off x="8388350" y="5835650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</a:rPr>
              <a:t>검색 후 프로그램 보기 클릭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121A68CD-5BE4-68C3-DEE9-CF59166A2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05" y="1007269"/>
            <a:ext cx="10453314" cy="5181600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4425950" y="5616972"/>
            <a:ext cx="5231130" cy="415925"/>
          </a:xfrm>
          <a:custGeom>
            <a:avLst/>
            <a:gdLst/>
            <a:ahLst/>
            <a:cxnLst/>
            <a:rect l="l" t="t" r="r" b="b"/>
            <a:pathLst>
              <a:path w="5231130" h="415925">
                <a:moveTo>
                  <a:pt x="0" y="0"/>
                </a:moveTo>
                <a:lnTo>
                  <a:pt x="5230749" y="0"/>
                </a:lnTo>
                <a:lnTo>
                  <a:pt x="5230749" y="415823"/>
                </a:lnTo>
                <a:lnTo>
                  <a:pt x="0" y="415823"/>
                </a:lnTo>
                <a:lnTo>
                  <a:pt x="0" y="0"/>
                </a:lnTo>
                <a:close/>
              </a:path>
            </a:pathLst>
          </a:custGeom>
          <a:ln w="36537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D6DF75-AA37-8B3D-F8BD-F32C18762761}"/>
              </a:ext>
            </a:extLst>
          </p:cNvPr>
          <p:cNvSpPr txBox="1"/>
          <p:nvPr/>
        </p:nvSpPr>
        <p:spPr>
          <a:xfrm>
            <a:off x="6330950" y="6181403"/>
            <a:ext cx="3474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</a:rPr>
              <a:t>희망하는  </a:t>
            </a:r>
            <a:r>
              <a:rPr lang="ko-KR" altLang="en-US" dirty="0" err="1">
                <a:solidFill>
                  <a:srgbClr val="FF0000"/>
                </a:solidFill>
              </a:rPr>
              <a:t>일경험</a:t>
            </a:r>
            <a:r>
              <a:rPr lang="ko-KR" altLang="en-US" dirty="0">
                <a:solidFill>
                  <a:srgbClr val="FF0000"/>
                </a:solidFill>
              </a:rPr>
              <a:t> </a:t>
            </a:r>
            <a:endParaRPr lang="en-US" altLang="ko-KR" dirty="0">
              <a:solidFill>
                <a:srgbClr val="FF0000"/>
              </a:solidFill>
            </a:endParaRPr>
          </a:p>
          <a:p>
            <a:r>
              <a:rPr lang="ko-KR" altLang="en-US" dirty="0">
                <a:solidFill>
                  <a:srgbClr val="FF0000"/>
                </a:solidFill>
              </a:rPr>
              <a:t>신청하기 클릭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31</Words>
  <Application>Microsoft Office PowerPoint</Application>
  <PresentationFormat>사용자 지정</PresentationFormat>
  <Paragraphs>6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DCU</dc:creator>
  <cp:lastModifiedBy>DCU</cp:lastModifiedBy>
  <cp:revision>6</cp:revision>
  <dcterms:created xsi:type="dcterms:W3CDTF">2026-04-29T05:12:20Z</dcterms:created>
  <dcterms:modified xsi:type="dcterms:W3CDTF">2026-07-03T05:11:04Z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2026-04-29T00:00:00Z</vt:filetime>
  </property>
  <property fmtid="{D5CDD505-2E9C-101B-9397-08002B2CF9AE}" pid="3" name="Creator">
    <vt:lpwstr>Hwp 2024 13.0.0.3457</vt:lpwstr>
  </property>
  <property fmtid="{D5CDD505-2E9C-101B-9397-08002B2CF9AE}" pid="4" name="LastSaved">
    <vt:filetime>2026-04-29T00:00:00Z</vt:filetime>
  </property>
  <property fmtid="{D5CDD505-2E9C-101B-9397-08002B2CF9AE}" pid="5" name="PDFVersion">
    <vt:lpwstr>1.4</vt:lpwstr>
  </property>
  <property fmtid="{D5CDD505-2E9C-101B-9397-08002B2CF9AE}" pid="6" name="Producer">
    <vt:lpwstr>Hancom PDF 1.3.0.550</vt:lpwstr>
  </property>
</Properties>
</file>