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</p:sldMasterIdLst>
  <p:notesMasterIdLst>
    <p:notesMasterId r:id="rId5"/>
  </p:notesMasterIdLst>
  <p:handoutMasterIdLst>
    <p:handoutMasterId r:id="rId6"/>
  </p:handoutMasterIdLst>
  <p:sldIdLst>
    <p:sldId id="256" r:id="rId3"/>
    <p:sldId id="258" r:id="rId4"/>
  </p:sldIdLst>
  <p:sldSz cx="6858000" cy="10080625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돋움" panose="020B0600000101010101" pitchFamily="50" charset="-127"/>
        <a:ea typeface="돋움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76">
          <p15:clr>
            <a:srgbClr val="A4A3A4"/>
          </p15:clr>
        </p15:guide>
        <p15:guide id="2" pos="21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81" autoAdjust="0"/>
    <p:restoredTop sz="97969" autoAdjust="0"/>
  </p:normalViewPr>
  <p:slideViewPr>
    <p:cSldViewPr snapToGrid="0">
      <p:cViewPr varScale="1">
        <p:scale>
          <a:sx n="75" d="100"/>
          <a:sy n="75" d="100"/>
        </p:scale>
        <p:origin x="3720" y="60"/>
      </p:cViewPr>
      <p:guideLst>
        <p:guide orient="horz" pos="3176"/>
        <p:guide pos="21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 smtClean="0">
                <a:latin typeface="굴림" panose="020B0600000101010101" pitchFamily="50" charset="-127"/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A06861FA-AEC2-4E2F-9230-EB7D99365CA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62188" y="685800"/>
            <a:ext cx="23336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 smtClean="0">
                <a:latin typeface="굴림" panose="020B0600000101010101" pitchFamily="50" charset="-127"/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4927FBF0-9B29-46FD-83FD-76A78AD13E5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132138"/>
            <a:ext cx="5829300" cy="216058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711825"/>
            <a:ext cx="4800600" cy="257651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079750" y="9871075"/>
            <a:ext cx="673100" cy="2524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mtClean="0"/>
            </a:lvl1pPr>
          </a:lstStyle>
          <a:p>
            <a:pPr>
              <a:defRPr/>
            </a:pPr>
            <a:r>
              <a:rPr lang="en-US" altLang="ko-KR"/>
              <a:t>- </a:t>
            </a:r>
            <a:fld id="{DDF79481-6D44-4622-834E-1AD794B9DD89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362358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523570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477000"/>
            <a:ext cx="5829300" cy="20034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271963"/>
            <a:ext cx="5829300" cy="22050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725755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095774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55838"/>
            <a:ext cx="3030538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97225"/>
            <a:ext cx="3030538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55838"/>
            <a:ext cx="3030537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97225"/>
            <a:ext cx="3030537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871330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010754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2392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01638"/>
            <a:ext cx="2255838" cy="1708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401638"/>
            <a:ext cx="3833812" cy="86026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109788"/>
            <a:ext cx="2255838" cy="6894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428295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7056438"/>
            <a:ext cx="4114800" cy="8334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900113"/>
            <a:ext cx="4114800" cy="60483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889875"/>
            <a:ext cx="4114800" cy="11826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19095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11234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403225"/>
            <a:ext cx="1543050" cy="86010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403225"/>
            <a:ext cx="4476750" cy="86010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968508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132138"/>
            <a:ext cx="5829300" cy="216058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711825"/>
            <a:ext cx="4800600" cy="257651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04E62BD5-C4DE-4E2D-B1B2-C215A8906F81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8537287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5BEADB4F-DFEC-458B-8CAF-E21FD3959440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531062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477000"/>
            <a:ext cx="5829300" cy="20034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271963"/>
            <a:ext cx="5829300" cy="22050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C908A505-DE7A-4811-BCBE-0770FA4D8861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169563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52675"/>
            <a:ext cx="3009900" cy="6651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FA54B3F0-E578-4F38-8685-23D29D61B37B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128708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55838"/>
            <a:ext cx="3030538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97225"/>
            <a:ext cx="3030538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55838"/>
            <a:ext cx="3030537" cy="941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97225"/>
            <a:ext cx="3030537" cy="580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EC864EED-E987-4986-B2BC-A841C5C07AA4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034232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E30E66C5-7814-49A6-B799-76DA533C4138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31762782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89391975-EE3F-4A67-98E6-194D4546C10A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2504318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01638"/>
            <a:ext cx="2255838" cy="1708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401638"/>
            <a:ext cx="3833812" cy="86026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109788"/>
            <a:ext cx="2255838" cy="6894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78F12A18-7CDB-43CE-9928-8DCBBC3CF38F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25185292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7056438"/>
            <a:ext cx="4114800" cy="8334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900113"/>
            <a:ext cx="4114800" cy="60483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889875"/>
            <a:ext cx="4114800" cy="11826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A6E2D9D5-D7F3-4C9C-8CFA-4C707398525F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3033375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4EFDD432-B041-42BA-B2F6-E0BB5C325717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244430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403225"/>
            <a:ext cx="1543050" cy="86010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403225"/>
            <a:ext cx="4476750" cy="86010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 </a:t>
            </a:r>
            <a:fld id="{1EBA3D02-6D53-42DF-B38A-687A6510B226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230851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403225"/>
            <a:ext cx="6172200" cy="168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52675"/>
            <a:ext cx="61722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403225"/>
            <a:ext cx="6172200" cy="168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52675"/>
            <a:ext cx="61722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79750" y="9871075"/>
            <a:ext cx="67310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9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en-US" altLang="ko-KR"/>
              <a:t>- </a:t>
            </a:r>
            <a:fld id="{1936793E-F35A-4168-8D7A-C17C097ACF28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 -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Line 5"/>
          <p:cNvSpPr>
            <a:spLocks noChangeShapeType="1"/>
          </p:cNvSpPr>
          <p:nvPr/>
        </p:nvSpPr>
        <p:spPr bwMode="auto">
          <a:xfrm>
            <a:off x="184150" y="642938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2251075" y="225425"/>
            <a:ext cx="2516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석오문화재단 장학생 이력서</a:t>
            </a:r>
          </a:p>
        </p:txBody>
      </p:sp>
      <p:sp>
        <p:nvSpPr>
          <p:cNvPr id="6148" name="Rectangle 7"/>
          <p:cNvSpPr>
            <a:spLocks noChangeArrowheads="1"/>
          </p:cNvSpPr>
          <p:nvPr/>
        </p:nvSpPr>
        <p:spPr bwMode="auto">
          <a:xfrm>
            <a:off x="200025" y="762000"/>
            <a:ext cx="1079500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사진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必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ctr" eaLnBrk="1" hangingPunct="1">
              <a:buFontTx/>
              <a:buNone/>
            </a:pP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>
              <a:buFontTx/>
              <a:buNone/>
            </a:pP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 x 4cm</a:t>
            </a:r>
          </a:p>
          <a:p>
            <a:pPr algn="ctr" eaLnBrk="1" hangingPunct="1">
              <a:buFontTx/>
              <a:buNone/>
            </a:pP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>
              <a:buFontTx/>
              <a:buNone/>
            </a:pP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최근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</a:t>
            </a:r>
          </a:p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이내 촬영한</a:t>
            </a:r>
          </a:p>
          <a:p>
            <a:pPr algn="ctr" eaLnBrk="1" hangingPunct="1">
              <a:buFontTx/>
              <a:buNone/>
            </a:pP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반명함판</a:t>
            </a:r>
          </a:p>
        </p:txBody>
      </p:sp>
      <p:sp>
        <p:nvSpPr>
          <p:cNvPr id="6149" name="Text Box 9"/>
          <p:cNvSpPr txBox="1">
            <a:spLocks noChangeArrowheads="1"/>
          </p:cNvSpPr>
          <p:nvPr/>
        </p:nvSpPr>
        <p:spPr bwMode="auto">
          <a:xfrm>
            <a:off x="1414463" y="873125"/>
            <a:ext cx="3810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        명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(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 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)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 년  월 일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주민등록번호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        적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        소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우편번호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000 - 000</a:t>
            </a:r>
          </a:p>
        </p:txBody>
      </p:sp>
      <p:graphicFrame>
        <p:nvGraphicFramePr>
          <p:cNvPr id="2420" name="Group 372"/>
          <p:cNvGraphicFramePr>
            <a:graphicFrameLocks noGrp="1"/>
          </p:cNvGraphicFramePr>
          <p:nvPr/>
        </p:nvGraphicFramePr>
        <p:xfrm>
          <a:off x="180975" y="3348038"/>
          <a:ext cx="6472238" cy="755651"/>
        </p:xfrm>
        <a:graphic>
          <a:graphicData uri="http://schemas.openxmlformats.org/drawingml/2006/table">
            <a:tbl>
              <a:tblPr/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96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재학기간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소재지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졸업여부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 등  학 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예시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한국고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  학   교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대학교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(0.0 / 4.5)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184" name="Text Box 179"/>
          <p:cNvSpPr txBox="1">
            <a:spLocks noChangeArrowheads="1"/>
          </p:cNvSpPr>
          <p:nvPr/>
        </p:nvSpPr>
        <p:spPr bwMode="auto">
          <a:xfrm>
            <a:off x="236538" y="2228850"/>
            <a:ext cx="6088062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연   락   처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휴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                      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집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                      (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비상연락처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e-mail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주 소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      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취미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특기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pPr eaLnBrk="1" hangingPunct="1">
              <a:spcBef>
                <a:spcPct val="55000"/>
              </a:spcBef>
              <a:buFontTx/>
              <a:buNone/>
            </a:pP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주거구분 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자가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전세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월세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자취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기숙사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기타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(             )  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생활정도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상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중</a:t>
            </a:r>
            <a:r>
              <a:rPr lang="en-US" altLang="ko-KR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,   </a:t>
            </a:r>
            <a:r>
              <a:rPr lang="ko-KR" altLang="en-US" sz="1000">
                <a:latin typeface="맑은 고딕" panose="020B0503020000020004" pitchFamily="50" charset="-127"/>
                <a:ea typeface="맑은 고딕" panose="020B0503020000020004" pitchFamily="50" charset="-127"/>
              </a:rPr>
              <a:t>하</a:t>
            </a:r>
            <a:endParaRPr lang="en-US" altLang="ko-KR" sz="10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85" name="Line 180"/>
          <p:cNvSpPr>
            <a:spLocks noChangeShapeType="1"/>
          </p:cNvSpPr>
          <p:nvPr/>
        </p:nvSpPr>
        <p:spPr bwMode="auto">
          <a:xfrm>
            <a:off x="184150" y="3208338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86" name="Text Box 181"/>
          <p:cNvSpPr txBox="1">
            <a:spLocks noChangeArrowheads="1"/>
          </p:cNvSpPr>
          <p:nvPr/>
        </p:nvSpPr>
        <p:spPr bwMode="auto">
          <a:xfrm>
            <a:off x="3016250" y="2924175"/>
            <a:ext cx="7159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학     력</a:t>
            </a:r>
          </a:p>
        </p:txBody>
      </p:sp>
      <p:sp>
        <p:nvSpPr>
          <p:cNvPr id="6187" name="Line 3"/>
          <p:cNvSpPr>
            <a:spLocks noChangeShapeType="1"/>
          </p:cNvSpPr>
          <p:nvPr/>
        </p:nvSpPr>
        <p:spPr bwMode="auto">
          <a:xfrm>
            <a:off x="198438" y="4506913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188" name="Text Box 4"/>
          <p:cNvSpPr txBox="1">
            <a:spLocks noChangeArrowheads="1"/>
          </p:cNvSpPr>
          <p:nvPr/>
        </p:nvSpPr>
        <p:spPr bwMode="auto">
          <a:xfrm>
            <a:off x="2878138" y="4210050"/>
            <a:ext cx="10477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가  족  사  항</a:t>
            </a:r>
          </a:p>
        </p:txBody>
      </p:sp>
      <p:graphicFrame>
        <p:nvGraphicFramePr>
          <p:cNvPr id="19" name="Group 387"/>
          <p:cNvGraphicFramePr>
            <a:graphicFrameLocks noGrp="1"/>
          </p:cNvGraphicFramePr>
          <p:nvPr/>
        </p:nvGraphicFramePr>
        <p:xfrm>
          <a:off x="206375" y="4625975"/>
          <a:ext cx="6472238" cy="1384308"/>
        </p:xfrm>
        <a:graphic>
          <a:graphicData uri="http://schemas.openxmlformats.org/drawingml/2006/table">
            <a:tbl>
              <a:tblPr/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96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관계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학력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소속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직위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동거여부</a:t>
                      </a: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0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79" marB="467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247" name="Line 287"/>
          <p:cNvSpPr>
            <a:spLocks noChangeShapeType="1"/>
          </p:cNvSpPr>
          <p:nvPr/>
        </p:nvSpPr>
        <p:spPr bwMode="auto">
          <a:xfrm>
            <a:off x="173038" y="7902575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248" name="Text Box 288"/>
          <p:cNvSpPr txBox="1">
            <a:spLocks noChangeArrowheads="1"/>
          </p:cNvSpPr>
          <p:nvPr/>
        </p:nvSpPr>
        <p:spPr bwMode="auto">
          <a:xfrm>
            <a:off x="2763838" y="7634288"/>
            <a:ext cx="12827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외 국 어  ∙  기 타</a:t>
            </a:r>
          </a:p>
        </p:txBody>
      </p:sp>
      <p:graphicFrame>
        <p:nvGraphicFramePr>
          <p:cNvPr id="25" name="Group 389"/>
          <p:cNvGraphicFramePr>
            <a:graphicFrameLocks noGrp="1"/>
          </p:cNvGraphicFramePr>
          <p:nvPr/>
        </p:nvGraphicFramePr>
        <p:xfrm>
          <a:off x="179388" y="8077200"/>
          <a:ext cx="6467475" cy="922368"/>
        </p:xfrm>
        <a:graphic>
          <a:graphicData uri="http://schemas.openxmlformats.org/drawingml/2006/table">
            <a:tbl>
              <a:tblPr/>
              <a:tblGrid>
                <a:gridCol w="923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3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외국어명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독해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작문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회화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점수 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or 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취득일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  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TOEIC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일본어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JPT or JLPT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중국어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</a:t>
                      </a: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HSK</a:t>
                      </a: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16" marB="46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291" name="Text Box 381"/>
          <p:cNvSpPr txBox="1">
            <a:spLocks noChangeArrowheads="1"/>
          </p:cNvSpPr>
          <p:nvPr/>
        </p:nvSpPr>
        <p:spPr bwMode="auto">
          <a:xfrm>
            <a:off x="4125913" y="9170988"/>
            <a:ext cx="2562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2026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    월    일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상기 기재사항은 사실과 틀림이 없습니다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  본 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(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graphicFrame>
        <p:nvGraphicFramePr>
          <p:cNvPr id="20" name="Group 372"/>
          <p:cNvGraphicFramePr>
            <a:graphicFrameLocks noGrp="1"/>
          </p:cNvGraphicFramePr>
          <p:nvPr/>
        </p:nvGraphicFramePr>
        <p:xfrm>
          <a:off x="180975" y="6557963"/>
          <a:ext cx="6472238" cy="1006476"/>
        </p:xfrm>
        <a:graphic>
          <a:graphicData uri="http://schemas.openxmlformats.org/drawingml/2006/table">
            <a:tbl>
              <a:tblPr/>
              <a:tblGrid>
                <a:gridCol w="1581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29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단체명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314" name="Line 180"/>
          <p:cNvSpPr>
            <a:spLocks noChangeShapeType="1"/>
          </p:cNvSpPr>
          <p:nvPr/>
        </p:nvSpPr>
        <p:spPr bwMode="auto">
          <a:xfrm>
            <a:off x="184150" y="6418263"/>
            <a:ext cx="6478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315" name="Text Box 181"/>
          <p:cNvSpPr txBox="1">
            <a:spLocks noChangeArrowheads="1"/>
          </p:cNvSpPr>
          <p:nvPr/>
        </p:nvSpPr>
        <p:spPr bwMode="auto">
          <a:xfrm>
            <a:off x="2720975" y="6134100"/>
            <a:ext cx="15922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봉사활동</a:t>
            </a:r>
            <a:r>
              <a:rPr lang="en-US" altLang="ko-KR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100" b="1">
                <a:latin typeface="맑은 고딕" panose="020B0503020000020004" pitchFamily="50" charset="-127"/>
                <a:ea typeface="맑은 고딕" panose="020B0503020000020004" pitchFamily="50" charset="-127"/>
              </a:rPr>
              <a:t>교내외 활동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198438" y="668338"/>
            <a:ext cx="6478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735263" y="347663"/>
            <a:ext cx="1414462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1300" b="1">
                <a:solidFill>
                  <a:srgbClr val="000000"/>
                </a:solidFill>
                <a:latin typeface="돋움체" panose="020B0609000101010101" pitchFamily="49" charset="-127"/>
                <a:ea typeface="돋움체" panose="020B0609000101010101" pitchFamily="49" charset="-127"/>
              </a:rPr>
              <a:t>자 기  소 개 서</a:t>
            </a:r>
          </a:p>
        </p:txBody>
      </p:sp>
      <p:graphicFrame>
        <p:nvGraphicFramePr>
          <p:cNvPr id="8376" name="Group 184"/>
          <p:cNvGraphicFramePr>
            <a:graphicFrameLocks noGrp="1"/>
          </p:cNvGraphicFramePr>
          <p:nvPr/>
        </p:nvGraphicFramePr>
        <p:xfrm>
          <a:off x="206375" y="868363"/>
          <a:ext cx="6470650" cy="7977188"/>
        </p:xfrm>
        <a:graphic>
          <a:graphicData uri="http://schemas.openxmlformats.org/drawingml/2006/table">
            <a:tbl>
              <a:tblPr/>
              <a:tblGrid>
                <a:gridCol w="1167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34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성장과정 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생활환경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생활신조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가치관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학업계획 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진로계획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1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목표 및 비전</a:t>
                      </a: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54000" marR="54000" marT="46797" marB="467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189" name="Text Box 381"/>
          <p:cNvSpPr txBox="1">
            <a:spLocks noChangeArrowheads="1"/>
          </p:cNvSpPr>
          <p:nvPr/>
        </p:nvSpPr>
        <p:spPr bwMode="auto">
          <a:xfrm>
            <a:off x="4114800" y="9001125"/>
            <a:ext cx="2562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2026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    월    일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상기 기재사항은 사실과 틀림이 없습니다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  본 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                  (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</TotalTime>
  <Words>269</Words>
  <Application>Microsoft Office PowerPoint</Application>
  <PresentationFormat>사용자 지정</PresentationFormat>
  <Paragraphs>79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굴림</vt:lpstr>
      <vt:lpstr>돋움</vt:lpstr>
      <vt:lpstr>돋움체</vt:lpstr>
      <vt:lpstr>맑은 고딕</vt:lpstr>
      <vt:lpstr>기본 디자인</vt:lpstr>
      <vt:lpstr>1_기본 디자인</vt:lpstr>
      <vt:lpstr>PowerPoint 프레젠테이션</vt:lpstr>
      <vt:lpstr>PowerPoint 프레젠테이션</vt:lpstr>
    </vt:vector>
  </TitlesOfParts>
  <Company>KK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서울사무소</dc:creator>
  <cp:lastModifiedBy>교원양성지원센터대구가톨릭대학교</cp:lastModifiedBy>
  <cp:revision>67</cp:revision>
  <dcterms:created xsi:type="dcterms:W3CDTF">2009-11-04T00:33:47Z</dcterms:created>
  <dcterms:modified xsi:type="dcterms:W3CDTF">2026-02-23T01:44:26Z</dcterms:modified>
</cp:coreProperties>
</file>